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7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36798-953F-48C5-B7D9-52CB5896FDAA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475D1-354A-4311-97F4-696B0B8289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struyendo esta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715008" y="628652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14282" y="1928802"/>
            <a:ext cx="89297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Construyendo estamos cada día y hora,</a:t>
            </a:r>
          </a:p>
          <a:p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Construyendo siempre para el más allá.</a:t>
            </a:r>
          </a:p>
          <a:p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Nuestros pensamientos, Las acciones todas</a:t>
            </a:r>
          </a:p>
          <a:p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Forman el carácter que eterno será</a:t>
            </a:r>
            <a:endParaRPr lang="es-E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715008" y="628652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2214554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Construyendo sin cesar algo que perdurará,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día, cada hora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instante que se va, construyéndose está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obra que es eternal.</a:t>
            </a:r>
            <a:endParaRPr lang="es-ES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nstruyendo estamo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715008" y="628652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2214554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Elegir podemos nuestro material.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Pero ¡gran cuidado! No escojamos mal.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bien del Maestro hemos de bregar;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Él nos dará fuerzas para aquí triunfar.</a:t>
            </a:r>
            <a:endParaRPr lang="es-E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715008" y="628652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2214554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Construyendo sin cesar algo que perdurará,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día, cada hora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instante que se va, construyéndose está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obra que es eternal.</a:t>
            </a:r>
            <a:endParaRPr lang="es-ES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onstruyendo estamo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715008" y="628652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0" y="2214554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Rastrojo o madera no habremos de usar;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maligno ofertas debemos rehusar.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nosotros huya mal pensar y obrar,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Dios nos ayude </a:t>
            </a:r>
            <a:r>
              <a:rPr lang="es-ES" sz="3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 mejor </a:t>
            </a:r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emplear.</a:t>
            </a:r>
            <a:endParaRPr lang="es-E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715008" y="628652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2214554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Construyendo sin cesar algo que perdurará,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día, cada hora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instante que se va, construyéndose está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obra que es eternal.</a:t>
            </a:r>
            <a:endParaRPr lang="es-ES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nstruyendo estamo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715008" y="628652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2214554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el Señor escuche nuestra oración,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que él dirija la edificación,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podamos siempre con Jesús andar,</a:t>
            </a:r>
          </a:p>
          <a:p>
            <a:pPr lvl="0"/>
            <a:r>
              <a:rPr lang="es-E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Orando y confiando en su gran bondad.</a:t>
            </a:r>
            <a:endParaRPr lang="es-E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715008" y="6286520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2214554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Construyendo sin cesar algo que perdurará,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día, cada hora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instante que se va, construyéndose está</a:t>
            </a:r>
          </a:p>
          <a:p>
            <a:pPr lvl="0"/>
            <a:r>
              <a:rPr lang="es-E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obra que es eternal.</a:t>
            </a:r>
            <a:endParaRPr lang="es-ES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228</Words>
  <Application>Microsoft Office PowerPoint</Application>
  <PresentationFormat>Presentación en pantalla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</dc:creator>
  <cp:lastModifiedBy>María</cp:lastModifiedBy>
  <cp:revision>10</cp:revision>
  <dcterms:created xsi:type="dcterms:W3CDTF">2011-02-02T10:48:06Z</dcterms:created>
  <dcterms:modified xsi:type="dcterms:W3CDTF">2011-02-23T09:30:31Z</dcterms:modified>
</cp:coreProperties>
</file>